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FA9816-DCBF-441C-854C-821884190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F351DE0-881D-4A57-832E-16755CE11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4512F3-698D-42C8-BD66-F9FC0ECB5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AA879E-85F9-450F-BCCA-B8860FDC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BB55F6-34BB-4EB6-ACCA-FBE69CE3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245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CCC54B-3BE2-4619-8D0E-18C88E54A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BCDC392-BE21-4286-AE15-2E0AF29CB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973223-5FAB-42B2-852B-4AB40423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3F3E4F-C60F-4558-814D-BF8C5A394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B51252-C6D7-433A-B078-17166600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86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2096FED-A4D9-4BF4-84C8-37E04C038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188010A-8B02-4C69-9665-63FE3905F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3E0627-9784-44B3-9521-AB7898D66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25B41A-A0C2-4FAA-AF86-0CA905C7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21D3DA-5DA8-467D-8C8C-C698A9AA2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71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301EC6-DC44-49EA-A08E-A3393FB51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B25D21-5205-457D-8A07-F46C45E1A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D66FAA-A5DF-46E5-8282-9E458128C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E97236-B976-4ED0-A501-698D1D29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D1D6C6-52E3-4BD6-9C0A-4DDD25102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940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6D47AC-BDE5-4F4D-9EB2-E27895652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AEC270F-939D-4BE6-B06F-78C10FB8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574F17-DC5F-4D2F-A7B8-C73CFCA71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3BD764-3E61-47C3-B102-ED380FD76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24411A-71ED-4AEC-AB71-E2349F940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93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C75638-F4D3-475B-990E-B815B0AF7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725379-1D5D-45B4-889E-F398685CC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CD5A0B-026A-4535-A53C-C682C7E86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8401D7-52C8-4C67-907B-917CF18E5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4158CF3-C921-4A23-811C-C5B3C5775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740F42-CD7A-41D8-AB48-1C5D27EF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34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078BEB-BD55-4264-AD05-F0A282F38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8CACEE-7581-45E9-A3BE-AA6CCFFB6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EF3EDDF-5CA1-4115-8B18-500FF1161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42A0D95-1998-4559-89B2-02B5E68CE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B2AE8AA-EE5F-4208-AA6E-FC6EA6C2A9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6442510-188E-4C78-8798-11D27A795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6504A7D-52A6-4742-AAA5-DB7F4AFDF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192BC37-4B3E-4DD3-BA69-7FA2161A8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670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98977E-737D-4871-BFF6-E74F3D7A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EFFA10B-C969-43C4-858E-CFD0A0E73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38C3F6-0438-40B6-8F1B-7DD391FEC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8E60D2E-24C6-4012-8465-3BEEFAB8E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22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992029E-45BE-4505-A447-680E7DD9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5C9FD2-49DF-4366-A8DA-18B13C5FC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75757EA-D373-4BCB-A843-AD7330C5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04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3610B4-564E-4F07-85F6-4CCCF214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5D1855-3130-49F9-8D71-0971E4A30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D3E96E4-9C52-452B-8AF4-8F5CA36D1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B2B4DD-F331-4EBF-B354-14348623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032AD2B-E6ED-4DD1-8C87-A39613A9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90F5D7B-E17E-450B-BF42-76CE8E0AC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828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B45363-09D8-43B0-B28E-3A17494C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042F86-CA98-411C-BD69-1C78871DF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0E52303-E5B3-43A0-B865-2C501F4AC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97E8657-1829-4593-BF35-0670BB98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B61CCAF-F721-4C7A-A0F5-1E4B83B6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8C0DAF-E4F2-4F45-8630-15B4842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68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7BA3C03-4409-4C07-A003-3B8B6AB46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43D4D25-B76B-479D-9BC6-949B8EECE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7C0A2A-8A1E-43ED-9DBA-0140CD88D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87BA4-A2B7-47EA-B2D9-61A09753441D}" type="datetimeFigureOut">
              <a:rPr lang="ko-KR" altLang="en-US" smtClean="0"/>
              <a:t>2019-11-06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28E0D9-745F-4B47-9F8C-B388A8836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C27D6F-37EF-4037-A161-1AA8F4E69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80FE8-7748-43C0-B3D6-28EB11CB0C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40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B8C4C2-66BB-49E8-ACAC-1212C56889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6B18407-989A-4C95-AF14-A8790E42D3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E1F9368-5EB8-47E6-80D3-EB43D7420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442" y="1307566"/>
            <a:ext cx="3560373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38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최하나</dc:creator>
  <cp:lastModifiedBy>최하나</cp:lastModifiedBy>
  <cp:revision>1</cp:revision>
  <dcterms:created xsi:type="dcterms:W3CDTF">2019-11-06T00:50:02Z</dcterms:created>
  <dcterms:modified xsi:type="dcterms:W3CDTF">2019-11-06T00:50:24Z</dcterms:modified>
</cp:coreProperties>
</file>