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0479-8FBF-418C-B999-1A3F887B45F0}" type="datetimeFigureOut">
              <a:rPr lang="ko-KR" altLang="en-US" smtClean="0"/>
              <a:t>2020-11-06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2685-8222-4B11-B606-A11DD7667C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312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0479-8FBF-418C-B999-1A3F887B45F0}" type="datetimeFigureOut">
              <a:rPr lang="ko-KR" altLang="en-US" smtClean="0"/>
              <a:t>2020-11-06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2685-8222-4B11-B606-A11DD7667C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533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0479-8FBF-418C-B999-1A3F887B45F0}" type="datetimeFigureOut">
              <a:rPr lang="ko-KR" altLang="en-US" smtClean="0"/>
              <a:t>2020-11-06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2685-8222-4B11-B606-A11DD7667C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18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0479-8FBF-418C-B999-1A3F887B45F0}" type="datetimeFigureOut">
              <a:rPr lang="ko-KR" altLang="en-US" smtClean="0"/>
              <a:t>2020-11-06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2685-8222-4B11-B606-A11DD7667C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5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0479-8FBF-418C-B999-1A3F887B45F0}" type="datetimeFigureOut">
              <a:rPr lang="ko-KR" altLang="en-US" smtClean="0"/>
              <a:t>2020-11-06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2685-8222-4B11-B606-A11DD7667C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464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0479-8FBF-418C-B999-1A3F887B45F0}" type="datetimeFigureOut">
              <a:rPr lang="ko-KR" altLang="en-US" smtClean="0"/>
              <a:t>2020-11-06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2685-8222-4B11-B606-A11DD7667C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207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0479-8FBF-418C-B999-1A3F887B45F0}" type="datetimeFigureOut">
              <a:rPr lang="ko-KR" altLang="en-US" smtClean="0"/>
              <a:t>2020-11-06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2685-8222-4B11-B606-A11DD7667C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314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0479-8FBF-418C-B999-1A3F887B45F0}" type="datetimeFigureOut">
              <a:rPr lang="ko-KR" altLang="en-US" smtClean="0"/>
              <a:t>2020-11-06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2685-8222-4B11-B606-A11DD7667C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466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0479-8FBF-418C-B999-1A3F887B45F0}" type="datetimeFigureOut">
              <a:rPr lang="ko-KR" altLang="en-US" smtClean="0"/>
              <a:t>2020-11-06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2685-8222-4B11-B606-A11DD7667C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3134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0479-8FBF-418C-B999-1A3F887B45F0}" type="datetimeFigureOut">
              <a:rPr lang="ko-KR" altLang="en-US" smtClean="0"/>
              <a:t>2020-11-06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2685-8222-4B11-B606-A11DD7667C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171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0479-8FBF-418C-B999-1A3F887B45F0}" type="datetimeFigureOut">
              <a:rPr lang="ko-KR" altLang="en-US" smtClean="0"/>
              <a:t>2020-11-06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2685-8222-4B11-B606-A11DD7667C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142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30479-8FBF-418C-B999-1A3F887B45F0}" type="datetimeFigureOut">
              <a:rPr lang="ko-KR" altLang="en-US" smtClean="0"/>
              <a:t>2020-11-06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22685-8222-4B11-B606-A11DD7667C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290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027" y="836712"/>
            <a:ext cx="5749946" cy="1757475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4EAC2B73-5F3B-4586-95D0-859E53E30E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3861048"/>
            <a:ext cx="3854227" cy="121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441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>
            <a:hlinkClick r:id="" action="ppaction://ole?verb=0"/>
            <a:extLst>
              <a:ext uri="{FF2B5EF4-FFF2-40B4-BE49-F238E27FC236}">
                <a16:creationId xmlns:a16="http://schemas.microsoft.com/office/drawing/2014/main" id="{20C785B7-78F0-4DEF-A8E8-5D66A2A092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580329"/>
              </p:ext>
            </p:extLst>
          </p:nvPr>
        </p:nvGraphicFramePr>
        <p:xfrm>
          <a:off x="635107" y="116632"/>
          <a:ext cx="7873786" cy="5904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Presentation" r:id="rId3" imgW="4570393" imgH="3427469" progId="PowerPoint.Show.8">
                  <p:embed/>
                </p:oleObj>
              </mc:Choice>
              <mc:Fallback>
                <p:oleObj name="Presentation" r:id="rId3" imgW="4570393" imgH="3427469" progId="PowerPoint.Show.8">
                  <p:embed/>
                  <p:pic>
                    <p:nvPicPr>
                      <p:cNvPr id="2" name="개체 1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20C785B7-78F0-4DEF-A8E8-5D66A2A092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5107" y="116632"/>
                        <a:ext cx="7873786" cy="5904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4423C31D-3ABF-4DB3-A4A9-F4C538FA6E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592" y="4581128"/>
            <a:ext cx="2983674" cy="789016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380A777F-00B6-441F-91D2-80D81DCE0623}"/>
              </a:ext>
            </a:extLst>
          </p:cNvPr>
          <p:cNvSpPr/>
          <p:nvPr/>
        </p:nvSpPr>
        <p:spPr>
          <a:xfrm>
            <a:off x="4139952" y="2060848"/>
            <a:ext cx="2520280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E0EBF2-392A-4214-A419-8A65C4E0E280}"/>
              </a:ext>
            </a:extLst>
          </p:cNvPr>
          <p:cNvSpPr txBox="1"/>
          <p:nvPr/>
        </p:nvSpPr>
        <p:spPr>
          <a:xfrm>
            <a:off x="4067944" y="2188098"/>
            <a:ext cx="2935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재고정보관리 </a:t>
            </a:r>
            <a:r>
              <a:rPr lang="en-US" altLang="ko-KR" sz="1400" dirty="0">
                <a:solidFill>
                  <a:srgbClr val="FF0000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RFID</a:t>
            </a:r>
            <a:r>
              <a:rPr lang="ko-KR" altLang="en-US" sz="1400" dirty="0">
                <a:solidFill>
                  <a:srgbClr val="FF0000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시스템 공급</a:t>
            </a:r>
            <a:endParaRPr lang="en-US" altLang="ko-KR" sz="1400" dirty="0">
              <a:solidFill>
                <a:srgbClr val="FF0000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r>
              <a:rPr lang="ko-KR" altLang="en-US" sz="1400" dirty="0">
                <a:solidFill>
                  <a:srgbClr val="FF0000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실시간 재고정보관리 외주서비스  </a:t>
            </a:r>
          </a:p>
        </p:txBody>
      </p:sp>
    </p:spTree>
    <p:extLst>
      <p:ext uri="{BB962C8B-B14F-4D97-AF65-F5344CB8AC3E}">
        <p14:creationId xmlns:p14="http://schemas.microsoft.com/office/powerpoint/2010/main" val="2337989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</Words>
  <Application>Microsoft Office PowerPoint</Application>
  <PresentationFormat>화면 슬라이드 쇼(4:3)</PresentationFormat>
  <Paragraphs>2</Paragraphs>
  <Slides>2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휴먼둥근헤드라인</vt:lpstr>
      <vt:lpstr>Arial</vt:lpstr>
      <vt:lpstr>Office 테마</vt:lpstr>
      <vt:lpstr>Presentation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J2</dc:creator>
  <cp:lastModifiedBy>김 덕한</cp:lastModifiedBy>
  <cp:revision>11</cp:revision>
  <dcterms:created xsi:type="dcterms:W3CDTF">2019-03-28T06:59:27Z</dcterms:created>
  <dcterms:modified xsi:type="dcterms:W3CDTF">2020-11-06T04:34:30Z</dcterms:modified>
</cp:coreProperties>
</file>